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0"/>
  </p:notesMasterIdLst>
  <p:sldIdLst>
    <p:sldId id="259" r:id="rId2"/>
    <p:sldId id="269" r:id="rId3"/>
    <p:sldId id="268" r:id="rId4"/>
    <p:sldId id="270" r:id="rId5"/>
    <p:sldId id="260" r:id="rId6"/>
    <p:sldId id="275" r:id="rId7"/>
    <p:sldId id="279" r:id="rId8"/>
    <p:sldId id="277" r:id="rId9"/>
    <p:sldId id="278" r:id="rId10"/>
    <p:sldId id="261" r:id="rId11"/>
    <p:sldId id="262" r:id="rId12"/>
    <p:sldId id="263" r:id="rId13"/>
    <p:sldId id="271" r:id="rId14"/>
    <p:sldId id="276" r:id="rId15"/>
    <p:sldId id="274" r:id="rId16"/>
    <p:sldId id="265" r:id="rId17"/>
    <p:sldId id="264" r:id="rId18"/>
    <p:sldId id="272" r:id="rId1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E4B12-3BFD-40E2-8537-B00344A1E206}" type="datetimeFigureOut">
              <a:rPr lang="en-AU" smtClean="0"/>
              <a:t>9/03/2011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956F7-B75D-43D0-92C2-78EAC5D649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212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499716"/>
            <a:ext cx="8208912" cy="4521572"/>
          </a:xfrm>
          <a:prstGeom prst="rect">
            <a:avLst/>
          </a:prstGeom>
        </p:spPr>
        <p:txBody>
          <a:bodyPr/>
          <a:lstStyle>
            <a:lvl1pPr algn="l">
              <a:defRPr sz="2000"/>
            </a:lvl1pPr>
          </a:lstStyle>
          <a:p>
            <a:r>
              <a:rPr lang="en-US" dirty="0" smtClean="0"/>
              <a:t>Escape 2011</a:t>
            </a:r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836712"/>
            <a:ext cx="2952750" cy="591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/>
            </a:lvl1pPr>
          </a:lstStyle>
          <a:p>
            <a:pPr lvl="0"/>
            <a:r>
              <a:rPr lang="en-AU" dirty="0" smtClean="0"/>
              <a:t>[Slide Title]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268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528" y="90872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[Slide Title]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6704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18874"/>
            <a:ext cx="1763688" cy="83912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5896980" y="6347031"/>
            <a:ext cx="2914600" cy="5109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Escape 2011</a:t>
            </a:r>
            <a:endParaRPr lang="en-A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pic>
        <p:nvPicPr>
          <p:cNvPr id="2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208" y="194017"/>
            <a:ext cx="2667372" cy="533474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30244" y="194018"/>
            <a:ext cx="482512" cy="482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9813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547664" y="2241294"/>
            <a:ext cx="612068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We have something very useful, now need to make it more useable and engaging to humans, with a shorter time to reward.</a:t>
            </a:r>
          </a:p>
        </p:txBody>
      </p:sp>
    </p:spTree>
    <p:extLst>
      <p:ext uri="{BB962C8B-B14F-4D97-AF65-F5344CB8AC3E}">
        <p14:creationId xmlns:p14="http://schemas.microsoft.com/office/powerpoint/2010/main" val="9742720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3200" dirty="0" smtClean="0"/>
              <a:t># Registration </a:t>
            </a:r>
            <a:r>
              <a:rPr lang="en-AU" sz="3200" dirty="0"/>
              <a:t>of a space, </a:t>
            </a: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# System </a:t>
            </a:r>
            <a:r>
              <a:rPr lang="en-AU" sz="3200" dirty="0"/>
              <a:t>use </a:t>
            </a: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# Partner/billing </a:t>
            </a:r>
            <a:r>
              <a:rPr lang="en-AU" sz="3200" dirty="0"/>
              <a:t>modules.</a:t>
            </a:r>
            <a:br>
              <a:rPr lang="en-AU" sz="3200" dirty="0"/>
            </a:br>
            <a:r>
              <a:rPr lang="en-AU" sz="3200" dirty="0"/>
              <a:t/>
            </a:r>
            <a:br>
              <a:rPr lang="en-AU" sz="3200" dirty="0"/>
            </a:br>
            <a:r>
              <a:rPr lang="en-AU" sz="3200" dirty="0" smtClean="0"/>
              <a:t>Any </a:t>
            </a:r>
            <a:r>
              <a:rPr lang="en-AU" sz="3200" dirty="0"/>
              <a:t>part of this can be modified to suit </a:t>
            </a:r>
            <a:r>
              <a:rPr lang="en-AU" sz="3200" dirty="0" smtClean="0"/>
              <a:t>customer use </a:t>
            </a:r>
            <a:r>
              <a:rPr lang="en-AU" sz="3200" dirty="0"/>
              <a:t>case, including the ability for a customer to then also do modifications with in-house team or development partner.</a:t>
            </a:r>
            <a:br>
              <a:rPr lang="en-AU" sz="3200" dirty="0"/>
            </a:b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Scope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5414604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31640" y="1844824"/>
            <a:ext cx="7416824" cy="4176464"/>
          </a:xfrm>
        </p:spPr>
        <p:txBody>
          <a:bodyPr/>
          <a:lstStyle/>
          <a:p>
            <a:r>
              <a:rPr lang="en-AU" sz="3200" dirty="0" smtClean="0"/>
              <a:t>Built using the tools/standards that developers are using.</a:t>
            </a:r>
            <a:br>
              <a:rPr lang="en-AU" sz="3200" dirty="0" smtClean="0"/>
            </a:b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# </a:t>
            </a:r>
            <a:r>
              <a:rPr lang="en-AU" sz="3200" dirty="0" err="1" smtClean="0"/>
              <a:t>jQuery</a:t>
            </a:r>
            <a:r>
              <a:rPr lang="en-AU" sz="3200" dirty="0" smtClean="0"/>
              <a:t/>
            </a:r>
            <a:br>
              <a:rPr lang="en-AU" sz="3200" dirty="0" smtClean="0"/>
            </a:br>
            <a:r>
              <a:rPr lang="en-AU" sz="3200" dirty="0" smtClean="0"/>
              <a:t># </a:t>
            </a:r>
            <a:r>
              <a:rPr lang="en-AU" sz="3200" dirty="0" err="1" smtClean="0"/>
              <a:t>css</a:t>
            </a:r>
            <a:r>
              <a:rPr lang="en-AU" sz="3200" dirty="0"/>
              <a:t/>
            </a:r>
            <a:br>
              <a:rPr lang="en-AU" sz="3200" dirty="0"/>
            </a:br>
            <a:r>
              <a:rPr lang="en-AU" sz="3200" dirty="0" smtClean="0"/>
              <a:t># </a:t>
            </a:r>
            <a:r>
              <a:rPr lang="en-AU" sz="3200" dirty="0" smtClean="0"/>
              <a:t>xml/</a:t>
            </a:r>
            <a:r>
              <a:rPr lang="en-AU" sz="3200" dirty="0" err="1" smtClean="0"/>
              <a:t>json</a:t>
            </a:r>
            <a:endParaRPr lang="en-AU" sz="32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980728"/>
            <a:ext cx="7200800" cy="591666"/>
          </a:xfrm>
        </p:spPr>
        <p:txBody>
          <a:bodyPr/>
          <a:lstStyle/>
          <a:p>
            <a:r>
              <a:rPr lang="en-AU" dirty="0" smtClean="0"/>
              <a:t>Open Standards In The Interface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18624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sz="2800" dirty="0"/>
              <a:t>3 typical levels of “web application”:</a:t>
            </a:r>
            <a:br>
              <a:rPr lang="en-AU" sz="2800" dirty="0"/>
            </a:br>
            <a:r>
              <a:rPr lang="en-AU" sz="2800" dirty="0"/>
              <a:t/>
            </a:r>
            <a:br>
              <a:rPr lang="en-AU" sz="2800" dirty="0"/>
            </a:br>
            <a:r>
              <a:rPr lang="en-AU" sz="2800" dirty="0"/>
              <a:t>•	Public Website</a:t>
            </a:r>
            <a:br>
              <a:rPr lang="en-AU" sz="2800" dirty="0"/>
            </a:br>
            <a:r>
              <a:rPr lang="en-AU" sz="2800" dirty="0"/>
              <a:t>•	Member/Customer/Supplier Website</a:t>
            </a:r>
            <a:br>
              <a:rPr lang="en-AU" sz="2800" dirty="0"/>
            </a:br>
            <a:r>
              <a:rPr lang="en-AU" sz="2800" dirty="0"/>
              <a:t>•	Staff Website (internal)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4896544" cy="591666"/>
          </a:xfrm>
        </p:spPr>
        <p:txBody>
          <a:bodyPr/>
          <a:lstStyle/>
          <a:p>
            <a:r>
              <a:rPr lang="en-AU" dirty="0" smtClean="0"/>
              <a:t>Web Applications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679131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948264" y="1499716"/>
            <a:ext cx="1800200" cy="4521572"/>
          </a:xfrm>
        </p:spPr>
        <p:txBody>
          <a:bodyPr/>
          <a:lstStyle/>
          <a:p>
            <a:r>
              <a:rPr lang="en-AU" dirty="0" smtClean="0"/>
              <a:t>Rotary</a:t>
            </a:r>
            <a:br>
              <a:rPr lang="en-AU" dirty="0" smtClean="0"/>
            </a:br>
            <a:r>
              <a:rPr lang="en-AU" dirty="0" err="1" smtClean="0"/>
              <a:t>Sciqual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LFG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7544" y="188640"/>
            <a:ext cx="4464496" cy="591666"/>
          </a:xfrm>
        </p:spPr>
        <p:txBody>
          <a:bodyPr/>
          <a:lstStyle/>
          <a:p>
            <a:r>
              <a:rPr lang="en-AU" dirty="0" smtClean="0"/>
              <a:t>Example web apps based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52736"/>
            <a:ext cx="6177640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3861048"/>
            <a:ext cx="5366048" cy="22462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22779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300192" y="1555539"/>
            <a:ext cx="2843808" cy="1225389"/>
          </a:xfrm>
        </p:spPr>
        <p:txBody>
          <a:bodyPr/>
          <a:lstStyle/>
          <a:p>
            <a:r>
              <a:rPr lang="en-AU" dirty="0"/>
              <a:t>http://rotary-carlton.1blankspace.com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7544" y="188640"/>
            <a:ext cx="4464496" cy="591666"/>
          </a:xfrm>
        </p:spPr>
        <p:txBody>
          <a:bodyPr/>
          <a:lstStyle/>
          <a:p>
            <a:r>
              <a:rPr lang="en-AU" dirty="0" smtClean="0"/>
              <a:t>Example web apps based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124744"/>
            <a:ext cx="5699737" cy="25475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2678" y="3351208"/>
            <a:ext cx="6417794" cy="2742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478713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The starting point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46569" y="188640"/>
            <a:ext cx="6912768" cy="591666"/>
          </a:xfrm>
        </p:spPr>
        <p:txBody>
          <a:bodyPr/>
          <a:lstStyle/>
          <a:p>
            <a:r>
              <a:rPr lang="en-AU" dirty="0" smtClean="0"/>
              <a:t>Building a application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3356992"/>
            <a:ext cx="7416825" cy="2661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569" y="908720"/>
            <a:ext cx="6090691" cy="326450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214279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99716"/>
            <a:ext cx="4752528" cy="4521572"/>
          </a:xfrm>
        </p:spPr>
        <p:txBody>
          <a:bodyPr/>
          <a:lstStyle/>
          <a:p>
            <a:r>
              <a:rPr lang="en-AU" sz="2400" dirty="0"/>
              <a:t>The key </a:t>
            </a:r>
            <a:r>
              <a:rPr lang="en-AU" sz="2400" dirty="0" smtClean="0"/>
              <a:t>to the foundation of these applications is </a:t>
            </a:r>
            <a:r>
              <a:rPr lang="en-AU" sz="2400" dirty="0"/>
              <a:t>the </a:t>
            </a:r>
            <a:r>
              <a:rPr lang="en-AU" sz="2400" dirty="0" err="1"/>
              <a:t>ibCom</a:t>
            </a:r>
            <a:r>
              <a:rPr lang="en-AU" sz="2400" dirty="0"/>
              <a:t> </a:t>
            </a:r>
            <a:r>
              <a:rPr lang="en-AU" sz="2400" dirty="0" err="1" smtClean="0"/>
              <a:t>mydigitialspace</a:t>
            </a:r>
            <a:r>
              <a:rPr lang="en-AU" sz="2400" dirty="0" smtClean="0"/>
              <a:t> </a:t>
            </a:r>
            <a:r>
              <a:rPr lang="en-AU" sz="2400" dirty="0" err="1"/>
              <a:t>onDemand</a:t>
            </a:r>
            <a:r>
              <a:rPr lang="en-AU" sz="2400" dirty="0"/>
              <a:t> service</a:t>
            </a:r>
            <a:r>
              <a:rPr lang="en-AU" sz="2400" dirty="0" smtClean="0"/>
              <a:t>.</a:t>
            </a:r>
            <a:br>
              <a:rPr lang="en-AU" sz="2400" dirty="0" smtClean="0"/>
            </a:br>
            <a:r>
              <a:rPr lang="en-AU" sz="2400" dirty="0"/>
              <a:t/>
            </a:r>
            <a:br>
              <a:rPr lang="en-AU" sz="2400" dirty="0"/>
            </a:br>
            <a:r>
              <a:rPr lang="en-AU" sz="2400" dirty="0" smtClean="0"/>
              <a:t>With </a:t>
            </a:r>
            <a:r>
              <a:rPr lang="en-AU" sz="2400" dirty="0"/>
              <a:t>a compressive set of methods </a:t>
            </a:r>
            <a:r>
              <a:rPr lang="en-AU" sz="2400" dirty="0" smtClean="0"/>
              <a:t>(functions) </a:t>
            </a:r>
            <a:r>
              <a:rPr lang="en-AU" sz="2400" dirty="0"/>
              <a:t>for searching and managing information - that support the user interface no matter which client device/platform it is using. </a:t>
            </a:r>
            <a:br>
              <a:rPr lang="en-AU" sz="2400" dirty="0"/>
            </a:br>
            <a:endParaRPr lang="en-AU" sz="2400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188640"/>
            <a:ext cx="5616624" cy="591666"/>
          </a:xfrm>
        </p:spPr>
        <p:txBody>
          <a:bodyPr/>
          <a:lstStyle/>
          <a:p>
            <a:r>
              <a:rPr lang="en-AU" dirty="0" err="1" smtClean="0"/>
              <a:t>onDemand</a:t>
            </a:r>
            <a:r>
              <a:rPr lang="en-AU" dirty="0" smtClean="0"/>
              <a:t> Service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5" t="30580" r="46966" b="30580"/>
          <a:stretch/>
        </p:blipFill>
        <p:spPr>
          <a:xfrm>
            <a:off x="6156176" y="1052736"/>
            <a:ext cx="2987824" cy="50632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36202603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67544" y="1196752"/>
            <a:ext cx="2664296" cy="452157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en-AU" dirty="0" smtClean="0"/>
              <a:t>Function </a:t>
            </a:r>
            <a:r>
              <a:rPr lang="en-AU" dirty="0"/>
              <a:t>by gesture</a:t>
            </a:r>
            <a:br>
              <a:rPr lang="en-AU" dirty="0"/>
            </a:br>
            <a:r>
              <a:rPr lang="en-AU" dirty="0"/>
              <a:t>Circling in</a:t>
            </a:r>
            <a:br>
              <a:rPr lang="en-AU" dirty="0"/>
            </a:br>
            <a:r>
              <a:rPr lang="en-AU" dirty="0"/>
              <a:t>Rotating around</a:t>
            </a:r>
            <a:br>
              <a:rPr lang="en-AU" dirty="0"/>
            </a:br>
            <a:r>
              <a:rPr lang="en-AU" dirty="0" smtClean="0"/>
              <a:t>Relationship based</a:t>
            </a:r>
            <a:r>
              <a:rPr lang="en-AU" dirty="0"/>
              <a:t/>
            </a:r>
            <a:br>
              <a:rPr lang="en-AU" dirty="0"/>
            </a:br>
            <a:r>
              <a:rPr lang="en-AU" dirty="0"/>
              <a:t>Activity based.</a:t>
            </a:r>
            <a:br>
              <a:rPr lang="en-AU" dirty="0"/>
            </a:br>
            <a:r>
              <a:rPr lang="en-AU" dirty="0" smtClean="0"/>
              <a:t>News based – what’s changed?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15479" y="260648"/>
            <a:ext cx="2952750" cy="591666"/>
          </a:xfrm>
        </p:spPr>
        <p:txBody>
          <a:bodyPr/>
          <a:lstStyle/>
          <a:p>
            <a:r>
              <a:rPr lang="en-AU" dirty="0" smtClean="0"/>
              <a:t>Interface Types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1880" y="1052736"/>
            <a:ext cx="5436095" cy="4077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2924944"/>
            <a:ext cx="4392488" cy="3294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6208651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99716"/>
            <a:ext cx="3024336" cy="4521572"/>
          </a:xfrm>
        </p:spPr>
        <p:txBody>
          <a:bodyPr/>
          <a:lstStyle/>
          <a:p>
            <a:r>
              <a:rPr lang="en-AU" dirty="0" smtClean="0"/>
              <a:t>Non web interface</a:t>
            </a:r>
            <a:br>
              <a:rPr lang="en-AU" dirty="0" smtClean="0"/>
            </a:br>
            <a:r>
              <a:rPr lang="en-AU" dirty="0" smtClean="0"/>
              <a:t>Local storage</a:t>
            </a:r>
            <a:br>
              <a:rPr lang="en-AU" dirty="0" smtClean="0"/>
            </a:br>
            <a:r>
              <a:rPr lang="en-AU" dirty="0" smtClean="0"/>
              <a:t>Local services</a:t>
            </a:r>
            <a:br>
              <a:rPr lang="en-AU" dirty="0" smtClean="0"/>
            </a:b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6912768" cy="591666"/>
          </a:xfrm>
        </p:spPr>
        <p:txBody>
          <a:bodyPr/>
          <a:lstStyle/>
          <a:p>
            <a:r>
              <a:rPr lang="en-AU" dirty="0" smtClean="0"/>
              <a:t>iPhone / </a:t>
            </a:r>
            <a:r>
              <a:rPr lang="en-AU" dirty="0" err="1" smtClean="0"/>
              <a:t>iPad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9952" y="980728"/>
            <a:ext cx="3456384" cy="51845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391523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858981" y="1124744"/>
            <a:ext cx="7931469" cy="45498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AU" sz="2800" dirty="0"/>
              <a:t>Faster set up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AU" sz="2800" dirty="0"/>
              <a:t>More visually engaging presentation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AU" sz="2800" dirty="0"/>
              <a:t>Interface optimisation for “less clicks” </a:t>
            </a:r>
            <a:br>
              <a:rPr lang="en-AU" sz="2800" dirty="0"/>
            </a:br>
            <a:r>
              <a:rPr lang="en-AU" sz="2800" dirty="0" smtClean="0"/>
              <a:t>- </a:t>
            </a:r>
            <a:r>
              <a:rPr lang="en-AU" sz="2800" dirty="0"/>
              <a:t>web device / client driven not platform driven</a:t>
            </a:r>
            <a:br>
              <a:rPr lang="en-AU" sz="2800" dirty="0"/>
            </a:br>
            <a:r>
              <a:rPr lang="en-AU" sz="2800" dirty="0"/>
              <a:t>- learns / listens</a:t>
            </a:r>
          </a:p>
          <a:p>
            <a:pPr marL="457200" indent="-457200">
              <a:lnSpc>
                <a:spcPct val="150000"/>
              </a:lnSpc>
              <a:buFont typeface="Arial" pitchFamily="34" charset="0"/>
              <a:buChar char="•"/>
            </a:pPr>
            <a:r>
              <a:rPr lang="en-AU" sz="2800" dirty="0"/>
              <a:t>Options for other </a:t>
            </a:r>
            <a:r>
              <a:rPr lang="en-AU" sz="2800" dirty="0" smtClean="0"/>
              <a:t>interfaces</a:t>
            </a:r>
            <a:r>
              <a:rPr lang="en-AU" sz="2800" dirty="0"/>
              <a:t/>
            </a:r>
            <a:br>
              <a:rPr lang="en-AU" sz="2800" dirty="0"/>
            </a:br>
            <a:r>
              <a:rPr lang="en-AU" sz="2800" dirty="0"/>
              <a:t>- engagement of interface designers.</a:t>
            </a:r>
          </a:p>
        </p:txBody>
      </p:sp>
    </p:spTree>
    <p:extLst>
      <p:ext uri="{BB962C8B-B14F-4D97-AF65-F5344CB8AC3E}">
        <p14:creationId xmlns:p14="http://schemas.microsoft.com/office/powerpoint/2010/main" val="69121818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6"/>
          <a:stretch/>
        </p:blipFill>
        <p:spPr>
          <a:xfrm>
            <a:off x="1475656" y="1124744"/>
            <a:ext cx="5989822" cy="5001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759994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634" b="37952"/>
          <a:stretch/>
        </p:blipFill>
        <p:spPr>
          <a:xfrm>
            <a:off x="2555776" y="1127541"/>
            <a:ext cx="6588224" cy="5728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26"/>
          <a:stretch/>
        </p:blipFill>
        <p:spPr>
          <a:xfrm>
            <a:off x="1259632" y="548680"/>
            <a:ext cx="3672786" cy="30667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cxnSp>
        <p:nvCxnSpPr>
          <p:cNvPr id="5" name="Straight Connector 4"/>
          <p:cNvCxnSpPr/>
          <p:nvPr/>
        </p:nvCxnSpPr>
        <p:spPr>
          <a:xfrm flipH="1" flipV="1">
            <a:off x="4211960" y="3615431"/>
            <a:ext cx="1637928" cy="1253729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 flipH="1" flipV="1">
            <a:off x="5849888" y="1700808"/>
            <a:ext cx="810344" cy="2541487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6583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772816"/>
            <a:ext cx="8208912" cy="4248472"/>
          </a:xfrm>
        </p:spPr>
        <p:txBody>
          <a:bodyPr/>
          <a:lstStyle/>
          <a:p>
            <a:r>
              <a:rPr lang="en-AU" sz="2800" dirty="0"/>
              <a:t>The client side is based on </a:t>
            </a:r>
            <a:r>
              <a:rPr lang="en-AU" sz="2800" dirty="0" smtClean="0"/>
              <a:t>open </a:t>
            </a:r>
            <a:r>
              <a:rPr lang="en-AU" sz="2800" dirty="0" smtClean="0"/>
              <a:t>source.</a:t>
            </a:r>
            <a:r>
              <a:rPr lang="en-AU" sz="2800" dirty="0" smtClean="0"/>
              <a:t/>
            </a:r>
            <a:br>
              <a:rPr lang="en-AU" sz="2800" dirty="0" smtClean="0"/>
            </a:br>
            <a:r>
              <a:rPr lang="en-AU" sz="2800" dirty="0"/>
              <a:t/>
            </a:r>
            <a:br>
              <a:rPr lang="en-AU" sz="2800" dirty="0"/>
            </a:br>
            <a:r>
              <a:rPr lang="en-AU" sz="2800" dirty="0" err="1"/>
              <a:t>ibCom</a:t>
            </a:r>
            <a:r>
              <a:rPr lang="en-AU" sz="2800" dirty="0"/>
              <a:t> has been </a:t>
            </a:r>
            <a:r>
              <a:rPr lang="en-AU" sz="2800" dirty="0" smtClean="0"/>
              <a:t>building, in </a:t>
            </a:r>
            <a:r>
              <a:rPr lang="en-AU" sz="2800" dirty="0" err="1" smtClean="0"/>
              <a:t>conjuction</a:t>
            </a:r>
            <a:r>
              <a:rPr lang="en-AU" sz="2800" dirty="0" smtClean="0"/>
              <a:t> </a:t>
            </a:r>
            <a:r>
              <a:rPr lang="en-AU" sz="2800" dirty="0"/>
              <a:t>with </a:t>
            </a:r>
            <a:r>
              <a:rPr lang="en-AU" sz="2800" dirty="0" smtClean="0"/>
              <a:t>our </a:t>
            </a:r>
            <a:r>
              <a:rPr lang="en-AU" sz="2800" dirty="0"/>
              <a:t>development </a:t>
            </a:r>
            <a:r>
              <a:rPr lang="en-AU" sz="2800" dirty="0" smtClean="0"/>
              <a:t>partners, </a:t>
            </a:r>
            <a:r>
              <a:rPr lang="en-AU" sz="2800" dirty="0"/>
              <a:t>a </a:t>
            </a:r>
            <a:r>
              <a:rPr lang="en-AU" sz="2800" dirty="0" smtClean="0"/>
              <a:t>default </a:t>
            </a:r>
            <a:r>
              <a:rPr lang="en-AU" sz="2800" dirty="0"/>
              <a:t>framework with a set </a:t>
            </a:r>
            <a:r>
              <a:rPr lang="en-AU" sz="2800" dirty="0" smtClean="0"/>
              <a:t>of </a:t>
            </a:r>
            <a:r>
              <a:rPr lang="en-AU" sz="2800" dirty="0"/>
              <a:t>standards (as simple as naming conventions) that allow </a:t>
            </a:r>
            <a:r>
              <a:rPr lang="en-AU" sz="2800" dirty="0" smtClean="0"/>
              <a:t>viewports "modules</a:t>
            </a:r>
            <a:r>
              <a:rPr lang="en-AU" sz="2800" dirty="0"/>
              <a:t>" to be more easily integrated into websites to create web apps.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Introduction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0553794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256584" cy="591666"/>
          </a:xfrm>
        </p:spPr>
        <p:txBody>
          <a:bodyPr/>
          <a:lstStyle/>
          <a:p>
            <a:r>
              <a:rPr lang="en-AU" dirty="0" smtClean="0"/>
              <a:t>In it’s simplest form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1867136"/>
            <a:ext cx="8183126" cy="3404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34694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256584" cy="591666"/>
          </a:xfrm>
        </p:spPr>
        <p:txBody>
          <a:bodyPr/>
          <a:lstStyle/>
          <a:p>
            <a:r>
              <a:rPr lang="en-AU" dirty="0" smtClean="0"/>
              <a:t>Home quick list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1640" y="1803761"/>
            <a:ext cx="6048672" cy="39091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234682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256584" cy="591666"/>
          </a:xfrm>
        </p:spPr>
        <p:txBody>
          <a:bodyPr/>
          <a:lstStyle/>
          <a:p>
            <a:r>
              <a:rPr lang="en-AU" dirty="0" smtClean="0"/>
              <a:t>Viewports (modules)</a:t>
            </a:r>
            <a:endParaRPr lang="en-AU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3528" y="1772816"/>
            <a:ext cx="8192928" cy="34144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654007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256584" cy="591666"/>
          </a:xfrm>
        </p:spPr>
        <p:txBody>
          <a:bodyPr/>
          <a:lstStyle/>
          <a:p>
            <a:r>
              <a:rPr lang="en-AU" dirty="0" smtClean="0"/>
              <a:t>Set up Viewport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2276872"/>
            <a:ext cx="7888875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912488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396</TotalTime>
  <Words>140</Words>
  <Application>Microsoft Office PowerPoint</Application>
  <PresentationFormat>On-screen Show (4:3)</PresentationFormat>
  <Paragraphs>29</Paragraphs>
  <Slides>18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The client side is based on open source.  ibCom has been building, in conjuction with our development partners, a default framework with a set of standards (as simple as naming conventions) that allow viewports "modules" to be more easily integrated into websites to create web apps.</vt:lpstr>
      <vt:lpstr>PowerPoint Presentation</vt:lpstr>
      <vt:lpstr>PowerPoint Presentation</vt:lpstr>
      <vt:lpstr>PowerPoint Presentation</vt:lpstr>
      <vt:lpstr>PowerPoint Presentation</vt:lpstr>
      <vt:lpstr># Registration of a space,  # System use  # Partner/billing modules.  Any part of this can be modified to suit customer use case, including the ability for a customer to then also do modifications with in-house team or development partner. </vt:lpstr>
      <vt:lpstr>Built using the tools/standards that developers are using.  # jQuery # css # xml/json</vt:lpstr>
      <vt:lpstr>3 typical levels of “web application”:  • Public Website • Member/Customer/Supplier Website • Staff Website (internal)</vt:lpstr>
      <vt:lpstr>Rotary Sciqual LFG </vt:lpstr>
      <vt:lpstr>http://rotary-carlton.1blankspace.com</vt:lpstr>
      <vt:lpstr>The starting point</vt:lpstr>
      <vt:lpstr>The key to the foundation of these applications is the ibCom mydigitialspace onDemand service.  With a compressive set of methods (functions) for searching and managing information - that support the user interface no matter which client device/platform it is using.  </vt:lpstr>
      <vt:lpstr>Function by gesture Circling in Rotating around Relationship based Activity based. News based – what’s changed?</vt:lpstr>
      <vt:lpstr>Non web interface Local storage Local services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mark.byers</dc:creator>
  <cp:lastModifiedBy>mark.byers</cp:lastModifiedBy>
  <cp:revision>146</cp:revision>
  <dcterms:created xsi:type="dcterms:W3CDTF">2011-02-28T21:35:44Z</dcterms:created>
  <dcterms:modified xsi:type="dcterms:W3CDTF">2011-03-08T23:30:34Z</dcterms:modified>
</cp:coreProperties>
</file>